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62" r:id="rId4"/>
    <p:sldId id="258" r:id="rId5"/>
    <p:sldId id="263" r:id="rId6"/>
    <p:sldId id="259" r:id="rId7"/>
    <p:sldId id="260" r:id="rId8"/>
    <p:sldId id="261" r:id="rId9"/>
    <p:sldId id="264" r:id="rId10"/>
    <p:sldId id="265" r:id="rId11"/>
    <p:sldId id="267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9" d="100"/>
          <a:sy n="89" d="100"/>
        </p:scale>
        <p:origin x="466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5D0A08-BDDB-4927-BB15-6C3A19E6258E}" type="datetimeFigureOut">
              <a:rPr lang="en-US" smtClean="0"/>
              <a:t>8/24/2020</a:t>
            </a:fld>
            <a:endParaRPr lang="en-U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3EB3C0-319A-4C69-BBA3-492691DD0CC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5064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3EB3C0-319A-4C69-BBA3-492691DD0CC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8971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modificar el estilo de subtítulo del patrón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48F57-7F0E-45C1-ADF4-F62B0323D584}" type="datetimeFigureOut">
              <a:rPr lang="en-US" smtClean="0"/>
              <a:t>8/24/2020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7235A-BD54-4A7D-979C-3F716B1902A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0758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48F57-7F0E-45C1-ADF4-F62B0323D584}" type="datetimeFigureOut">
              <a:rPr lang="en-US" smtClean="0"/>
              <a:t>8/24/2020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7235A-BD54-4A7D-979C-3F716B1902A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0447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48F57-7F0E-45C1-ADF4-F62B0323D584}" type="datetimeFigureOut">
              <a:rPr lang="en-US" smtClean="0"/>
              <a:t>8/24/2020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7235A-BD54-4A7D-979C-3F716B1902A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4489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48F57-7F0E-45C1-ADF4-F62B0323D584}" type="datetimeFigureOut">
              <a:rPr lang="en-US" smtClean="0"/>
              <a:t>8/24/2020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7235A-BD54-4A7D-979C-3F716B1902A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0272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48F57-7F0E-45C1-ADF4-F62B0323D584}" type="datetimeFigureOut">
              <a:rPr lang="en-US" smtClean="0"/>
              <a:t>8/24/2020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7235A-BD54-4A7D-979C-3F716B1902A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7626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48F57-7F0E-45C1-ADF4-F62B0323D584}" type="datetimeFigureOut">
              <a:rPr lang="en-US" smtClean="0"/>
              <a:t>8/24/2020</a:t>
            </a:fld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7235A-BD54-4A7D-979C-3F716B1902A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4407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48F57-7F0E-45C1-ADF4-F62B0323D584}" type="datetimeFigureOut">
              <a:rPr lang="en-US" smtClean="0"/>
              <a:t>8/24/2020</a:t>
            </a:fld>
            <a:endParaRPr lang="en-U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7235A-BD54-4A7D-979C-3F716B1902A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7962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48F57-7F0E-45C1-ADF4-F62B0323D584}" type="datetimeFigureOut">
              <a:rPr lang="en-US" smtClean="0"/>
              <a:t>8/24/2020</a:t>
            </a:fld>
            <a:endParaRPr lang="en-U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7235A-BD54-4A7D-979C-3F716B1902A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9741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48F57-7F0E-45C1-ADF4-F62B0323D584}" type="datetimeFigureOut">
              <a:rPr lang="en-US" smtClean="0"/>
              <a:t>8/24/2020</a:t>
            </a:fld>
            <a:endParaRPr lang="en-U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7235A-BD54-4A7D-979C-3F716B1902A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7365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48F57-7F0E-45C1-ADF4-F62B0323D584}" type="datetimeFigureOut">
              <a:rPr lang="en-US" smtClean="0"/>
              <a:t>8/24/2020</a:t>
            </a:fld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7235A-BD54-4A7D-979C-3F716B1902A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9437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48F57-7F0E-45C1-ADF4-F62B0323D584}" type="datetimeFigureOut">
              <a:rPr lang="en-US" smtClean="0"/>
              <a:t>8/24/2020</a:t>
            </a:fld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7235A-BD54-4A7D-979C-3F716B1902A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4567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548F57-7F0E-45C1-ADF4-F62B0323D584}" type="datetimeFigureOut">
              <a:rPr lang="en-US" smtClean="0"/>
              <a:t>8/24/2020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B7235A-BD54-4A7D-979C-3F716B1902A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6149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/>
          <p:cNvSpPr txBox="1"/>
          <p:nvPr/>
        </p:nvSpPr>
        <p:spPr>
          <a:xfrm>
            <a:off x="293298" y="189781"/>
            <a:ext cx="926477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/>
              <a:t>PAPEL TAPIZ</a:t>
            </a:r>
            <a:endParaRPr lang="en-US" sz="4400" b="1" dirty="0"/>
          </a:p>
        </p:txBody>
      </p:sp>
      <p:sp>
        <p:nvSpPr>
          <p:cNvPr id="12" name="CuadroTexto 11"/>
          <p:cNvSpPr txBox="1"/>
          <p:nvPr/>
        </p:nvSpPr>
        <p:spPr>
          <a:xfrm>
            <a:off x="392484" y="821199"/>
            <a:ext cx="111194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El </a:t>
            </a:r>
            <a:r>
              <a:rPr lang="en-US" dirty="0" err="1" smtClean="0"/>
              <a:t>papel</a:t>
            </a:r>
            <a:r>
              <a:rPr lang="en-US" dirty="0" smtClean="0"/>
              <a:t> </a:t>
            </a:r>
            <a:r>
              <a:rPr lang="en-US" dirty="0" err="1" smtClean="0"/>
              <a:t>tapiz</a:t>
            </a:r>
            <a:r>
              <a:rPr lang="en-US" dirty="0" smtClean="0"/>
              <a:t> </a:t>
            </a:r>
            <a:r>
              <a:rPr lang="en-US" dirty="0" err="1" smtClean="0"/>
              <a:t>esta</a:t>
            </a:r>
            <a:r>
              <a:rPr lang="en-US" dirty="0" smtClean="0"/>
              <a:t> de </a:t>
            </a:r>
            <a:r>
              <a:rPr lang="en-US" dirty="0" err="1" smtClean="0"/>
              <a:t>regreso</a:t>
            </a:r>
            <a:r>
              <a:rPr lang="en-US" dirty="0" smtClean="0"/>
              <a:t>! Y </a:t>
            </a:r>
            <a:r>
              <a:rPr lang="en-US" dirty="0" err="1" smtClean="0"/>
              <a:t>volvio</a:t>
            </a:r>
            <a:r>
              <a:rPr lang="en-US" dirty="0" smtClean="0"/>
              <a:t> </a:t>
            </a:r>
            <a:r>
              <a:rPr lang="en-US" dirty="0" err="1" smtClean="0"/>
              <a:t>más</a:t>
            </a:r>
            <a:r>
              <a:rPr lang="en-US" dirty="0" smtClean="0"/>
              <a:t> </a:t>
            </a:r>
            <a:r>
              <a:rPr lang="en-US" dirty="0" err="1" smtClean="0"/>
              <a:t>fuerte</a:t>
            </a:r>
            <a:r>
              <a:rPr lang="en-US" dirty="0" smtClean="0"/>
              <a:t> que </a:t>
            </a:r>
            <a:r>
              <a:rPr lang="en-US" dirty="0" err="1" smtClean="0"/>
              <a:t>nunca</a:t>
            </a:r>
            <a:r>
              <a:rPr lang="en-US" dirty="0" smtClean="0"/>
              <a:t>, </a:t>
            </a:r>
            <a:r>
              <a:rPr lang="en-US" dirty="0" err="1" smtClean="0"/>
              <a:t>contamos</a:t>
            </a:r>
            <a:r>
              <a:rPr lang="en-US" dirty="0" smtClean="0"/>
              <a:t> con mas 300 </a:t>
            </a:r>
            <a:r>
              <a:rPr lang="en-US" dirty="0" err="1" smtClean="0"/>
              <a:t>modelos</a:t>
            </a:r>
            <a:r>
              <a:rPr lang="en-US" dirty="0" smtClean="0"/>
              <a:t> de </a:t>
            </a:r>
            <a:r>
              <a:rPr lang="en-US" dirty="0" err="1" smtClean="0"/>
              <a:t>diferentes</a:t>
            </a:r>
            <a:r>
              <a:rPr lang="en-US" dirty="0" smtClean="0"/>
              <a:t> </a:t>
            </a:r>
            <a:r>
              <a:rPr lang="en-US" dirty="0" err="1" smtClean="0"/>
              <a:t>estilos</a:t>
            </a:r>
            <a:r>
              <a:rPr lang="en-US" dirty="0" smtClean="0"/>
              <a:t> y para </a:t>
            </a:r>
            <a:r>
              <a:rPr lang="en-US" dirty="0" err="1" smtClean="0"/>
              <a:t>todos</a:t>
            </a:r>
            <a:r>
              <a:rPr lang="en-US" dirty="0" smtClean="0"/>
              <a:t>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gustos</a:t>
            </a:r>
            <a:r>
              <a:rPr lang="en-US" dirty="0" smtClean="0"/>
              <a:t>. </a:t>
            </a:r>
            <a:r>
              <a:rPr lang="en-US" dirty="0" err="1" smtClean="0"/>
              <a:t>Nosotros</a:t>
            </a:r>
            <a:r>
              <a:rPr lang="en-US" dirty="0" smtClean="0"/>
              <a:t> </a:t>
            </a:r>
            <a:r>
              <a:rPr lang="en-US" dirty="0" err="1" smtClean="0"/>
              <a:t>te</a:t>
            </a:r>
            <a:r>
              <a:rPr lang="en-US" dirty="0" smtClean="0"/>
              <a:t> </a:t>
            </a:r>
            <a:r>
              <a:rPr lang="en-US" dirty="0" err="1" smtClean="0"/>
              <a:t>ayudaremos</a:t>
            </a:r>
            <a:r>
              <a:rPr lang="en-US" dirty="0" smtClean="0"/>
              <a:t> a </a:t>
            </a:r>
            <a:r>
              <a:rPr lang="en-US" dirty="0" err="1" smtClean="0"/>
              <a:t>escoger</a:t>
            </a:r>
            <a:r>
              <a:rPr lang="en-US" dirty="0" smtClean="0"/>
              <a:t> el </a:t>
            </a:r>
            <a:r>
              <a:rPr lang="en-US" dirty="0" err="1" smtClean="0"/>
              <a:t>diseño</a:t>
            </a:r>
            <a:r>
              <a:rPr lang="en-US" dirty="0" smtClean="0"/>
              <a:t> </a:t>
            </a:r>
            <a:r>
              <a:rPr lang="en-US" dirty="0" err="1" smtClean="0"/>
              <a:t>adecuado</a:t>
            </a:r>
            <a:r>
              <a:rPr lang="en-US" dirty="0" smtClean="0"/>
              <a:t> para </a:t>
            </a:r>
            <a:r>
              <a:rPr lang="en-US" dirty="0" err="1" smtClean="0"/>
              <a:t>cada</a:t>
            </a:r>
            <a:r>
              <a:rPr lang="en-US" dirty="0" smtClean="0"/>
              <a:t> </a:t>
            </a:r>
            <a:r>
              <a:rPr lang="en-US" dirty="0" err="1" smtClean="0"/>
              <a:t>espacio</a:t>
            </a:r>
            <a:r>
              <a:rPr lang="en-US" dirty="0" smtClean="0"/>
              <a:t>, </a:t>
            </a:r>
            <a:r>
              <a:rPr lang="en-US" dirty="0" err="1" smtClean="0"/>
              <a:t>atrevete</a:t>
            </a:r>
            <a:r>
              <a:rPr lang="en-US" dirty="0" smtClean="0"/>
              <a:t> a </a:t>
            </a:r>
            <a:r>
              <a:rPr lang="en-US" dirty="0" err="1" smtClean="0"/>
              <a:t>darle</a:t>
            </a:r>
            <a:r>
              <a:rPr lang="en-US" dirty="0" smtClean="0"/>
              <a:t> </a:t>
            </a:r>
            <a:r>
              <a:rPr lang="en-US" dirty="0" err="1" smtClean="0"/>
              <a:t>vida</a:t>
            </a:r>
            <a:r>
              <a:rPr lang="en-US" dirty="0" smtClean="0"/>
              <a:t> a </a:t>
            </a:r>
            <a:r>
              <a:rPr lang="en-US" dirty="0" err="1" smtClean="0"/>
              <a:t>tus</a:t>
            </a:r>
            <a:r>
              <a:rPr lang="en-US" dirty="0" smtClean="0"/>
              <a:t> </a:t>
            </a:r>
            <a:r>
              <a:rPr lang="en-US" dirty="0" err="1" smtClean="0"/>
              <a:t>paredes</a:t>
            </a:r>
            <a:r>
              <a:rPr lang="en-US" dirty="0" smtClean="0"/>
              <a:t> con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textura</a:t>
            </a:r>
            <a:r>
              <a:rPr lang="en-US" dirty="0" smtClean="0"/>
              <a:t> </a:t>
            </a:r>
            <a:r>
              <a:rPr lang="en-US" dirty="0" err="1" smtClean="0"/>
              <a:t>diferente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484" y="1744529"/>
            <a:ext cx="3882817" cy="4977442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0160" y="1744530"/>
            <a:ext cx="5530490" cy="4977441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6724" y="1794850"/>
            <a:ext cx="36576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7601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52" y="150000"/>
            <a:ext cx="4408714" cy="6858000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4669" y="150000"/>
            <a:ext cx="44087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363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145" y="433478"/>
            <a:ext cx="5715000" cy="5715000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8601" y="781140"/>
            <a:ext cx="8953500" cy="501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2935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687" y="60385"/>
            <a:ext cx="4543425" cy="685800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5179" y="300970"/>
            <a:ext cx="6008721" cy="4194767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0112" y="1676400"/>
            <a:ext cx="6905625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0676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507" y="373092"/>
            <a:ext cx="5715000" cy="5715000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9111" y="442104"/>
            <a:ext cx="5715000" cy="571500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1867" y="700896"/>
            <a:ext cx="5715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9746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1383" y="-64223"/>
            <a:ext cx="6905625" cy="518160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603" y="68525"/>
            <a:ext cx="6905625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1838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331" y="484517"/>
            <a:ext cx="6905625" cy="5181600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3"/>
          <a:srcRect l="31769" t="21509" r="29670" b="9182"/>
          <a:stretch/>
        </p:blipFill>
        <p:spPr>
          <a:xfrm>
            <a:off x="6771735" y="698739"/>
            <a:ext cx="4701397" cy="4753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994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058400" cy="670560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770" y="762296"/>
            <a:ext cx="10058400" cy="5359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9832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9" y="0"/>
            <a:ext cx="10058400" cy="5716524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/>
          <a:srcRect l="23278" t="21761" r="21038" b="21761"/>
          <a:stretch/>
        </p:blipFill>
        <p:spPr>
          <a:xfrm>
            <a:off x="3847380" y="1777140"/>
            <a:ext cx="8255479" cy="4709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7897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936" y="421256"/>
            <a:ext cx="4876800" cy="487680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016" y="1554193"/>
            <a:ext cx="6905625" cy="518160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7736" y="0"/>
            <a:ext cx="6905625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8673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386" y="236058"/>
            <a:ext cx="5419725" cy="5419725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9290" y="0"/>
            <a:ext cx="4572000" cy="685800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3209" y="1464783"/>
            <a:ext cx="4191000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50875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2000</TotalTime>
  <Words>55</Words>
  <Application>Microsoft Office PowerPoint</Application>
  <PresentationFormat>Panorámica</PresentationFormat>
  <Paragraphs>3</Paragraphs>
  <Slides>11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Sarai santana</dc:creator>
  <cp:lastModifiedBy>Sarai santana</cp:lastModifiedBy>
  <cp:revision>21</cp:revision>
  <dcterms:created xsi:type="dcterms:W3CDTF">2020-07-30T22:02:16Z</dcterms:created>
  <dcterms:modified xsi:type="dcterms:W3CDTF">2020-08-24T22:52:55Z</dcterms:modified>
</cp:coreProperties>
</file>